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DBB36-91D4-4BDD-9BED-3228914E0AB3}" type="datetimeFigureOut">
              <a:rPr lang="en-US" smtClean="0"/>
              <a:pPr/>
              <a:t>11-Feb-20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13E54-A9B7-496B-A106-EE89C2226D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5474-5774-4B2C-BD13-B1696225A8E2}" type="datetimeFigureOut">
              <a:rPr lang="en-US" smtClean="0"/>
              <a:pPr/>
              <a:t>11-Feb-20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0532-03F0-4CBC-9CCB-2E38F9B99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5474-5774-4B2C-BD13-B1696225A8E2}" type="datetimeFigureOut">
              <a:rPr lang="en-US" smtClean="0"/>
              <a:pPr/>
              <a:t>11-Feb-20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0532-03F0-4CBC-9CCB-2E38F9B99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5474-5774-4B2C-BD13-B1696225A8E2}" type="datetimeFigureOut">
              <a:rPr lang="en-US" smtClean="0"/>
              <a:pPr/>
              <a:t>11-Feb-20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0532-03F0-4CBC-9CCB-2E38F9B99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5474-5774-4B2C-BD13-B1696225A8E2}" type="datetimeFigureOut">
              <a:rPr lang="en-US" smtClean="0"/>
              <a:pPr/>
              <a:t>11-Feb-20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0532-03F0-4CBC-9CCB-2E38F9B99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5474-5774-4B2C-BD13-B1696225A8E2}" type="datetimeFigureOut">
              <a:rPr lang="en-US" smtClean="0"/>
              <a:pPr/>
              <a:t>11-Feb-20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0532-03F0-4CBC-9CCB-2E38F9B99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5474-5774-4B2C-BD13-B1696225A8E2}" type="datetimeFigureOut">
              <a:rPr lang="en-US" smtClean="0"/>
              <a:pPr/>
              <a:t>11-Feb-20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0532-03F0-4CBC-9CCB-2E38F9B99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5474-5774-4B2C-BD13-B1696225A8E2}" type="datetimeFigureOut">
              <a:rPr lang="en-US" smtClean="0"/>
              <a:pPr/>
              <a:t>11-Feb-20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0532-03F0-4CBC-9CCB-2E38F9B99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5474-5774-4B2C-BD13-B1696225A8E2}" type="datetimeFigureOut">
              <a:rPr lang="en-US" smtClean="0"/>
              <a:pPr/>
              <a:t>11-Feb-20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0532-03F0-4CBC-9CCB-2E38F9B99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5474-5774-4B2C-BD13-B1696225A8E2}" type="datetimeFigureOut">
              <a:rPr lang="en-US" smtClean="0"/>
              <a:pPr/>
              <a:t>11-Feb-20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0532-03F0-4CBC-9CCB-2E38F9B99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5474-5774-4B2C-BD13-B1696225A8E2}" type="datetimeFigureOut">
              <a:rPr lang="en-US" smtClean="0"/>
              <a:pPr/>
              <a:t>11-Feb-20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0532-03F0-4CBC-9CCB-2E38F9B99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5474-5774-4B2C-BD13-B1696225A8E2}" type="datetimeFigureOut">
              <a:rPr lang="en-US" smtClean="0"/>
              <a:pPr/>
              <a:t>11-Feb-20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0532-03F0-4CBC-9CCB-2E38F9B99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D5474-5774-4B2C-BD13-B1696225A8E2}" type="datetimeFigureOut">
              <a:rPr lang="en-US" smtClean="0"/>
              <a:pPr/>
              <a:t>11-Feb-20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D0532-03F0-4CBC-9CCB-2E38F9B99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524995" y="3474574"/>
            <a:ext cx="7986161" cy="258532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</a:rPr>
              <a:t>Period 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</a:rPr>
              <a:t>71 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206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cs typeface="+mn-cs"/>
            </a:endParaRPr>
          </a:p>
          <a:p>
            <a:pPr algn="ctr" eaLnBrk="1" hangingPunct="1">
              <a:defRPr/>
            </a:pP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</a:rPr>
              <a:t>Lesson 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</a:rPr>
              <a:t>2</a:t>
            </a:r>
            <a:r>
              <a:rPr lang="en-US" sz="54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</a:rPr>
              <a:t>: A CLOSER LOOK 1</a:t>
            </a:r>
          </a:p>
          <a:p>
            <a:pPr algn="ctr" eaLnBrk="1" hangingPunct="1">
              <a:defRPr/>
            </a:pP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B0F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8717" y="2536622"/>
            <a:ext cx="886011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ENGLISH IN THE WORLD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0" y="1143000"/>
            <a:ext cx="640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TH&amp;THCS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Đậu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Huyện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Trụ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English 9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2</cp:revision>
  <dcterms:created xsi:type="dcterms:W3CDTF">2020-02-11T03:21:49Z</dcterms:created>
  <dcterms:modified xsi:type="dcterms:W3CDTF">2020-02-11T03:42:45Z</dcterms:modified>
</cp:coreProperties>
</file>